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D06E0-4FAB-471B-97B0-0565A6BF88C6}" type="datetimeFigureOut">
              <a:rPr lang="en-US" smtClean="0"/>
              <a:t>5/27/2012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7F1C3-8252-4A7A-B396-E725685A3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058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D06E0-4FAB-471B-97B0-0565A6BF88C6}" type="datetimeFigureOut">
              <a:rPr lang="en-US" smtClean="0"/>
              <a:t>5/27/2012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7F1C3-8252-4A7A-B396-E725685A3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930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D06E0-4FAB-471B-97B0-0565A6BF88C6}" type="datetimeFigureOut">
              <a:rPr lang="en-US" smtClean="0"/>
              <a:t>5/27/2012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7F1C3-8252-4A7A-B396-E725685A3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9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D06E0-4FAB-471B-97B0-0565A6BF88C6}" type="datetimeFigureOut">
              <a:rPr lang="en-US" smtClean="0"/>
              <a:t>5/27/2012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7F1C3-8252-4A7A-B396-E725685A3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139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D06E0-4FAB-471B-97B0-0565A6BF88C6}" type="datetimeFigureOut">
              <a:rPr lang="en-US" smtClean="0"/>
              <a:t>5/27/2012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7F1C3-8252-4A7A-B396-E725685A3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42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D06E0-4FAB-471B-97B0-0565A6BF88C6}" type="datetimeFigureOut">
              <a:rPr lang="en-US" smtClean="0"/>
              <a:t>5/27/2012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7F1C3-8252-4A7A-B396-E725685A3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343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D06E0-4FAB-471B-97B0-0565A6BF88C6}" type="datetimeFigureOut">
              <a:rPr lang="en-US" smtClean="0"/>
              <a:t>5/27/2012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7F1C3-8252-4A7A-B396-E725685A3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761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D06E0-4FAB-471B-97B0-0565A6BF88C6}" type="datetimeFigureOut">
              <a:rPr lang="en-US" smtClean="0"/>
              <a:t>5/27/2012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7F1C3-8252-4A7A-B396-E725685A3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067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D06E0-4FAB-471B-97B0-0565A6BF88C6}" type="datetimeFigureOut">
              <a:rPr lang="en-US" smtClean="0"/>
              <a:t>5/27/2012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7F1C3-8252-4A7A-B396-E725685A3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64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D06E0-4FAB-471B-97B0-0565A6BF88C6}" type="datetimeFigureOut">
              <a:rPr lang="en-US" smtClean="0"/>
              <a:t>5/27/2012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7F1C3-8252-4A7A-B396-E725685A3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1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D06E0-4FAB-471B-97B0-0565A6BF88C6}" type="datetimeFigureOut">
              <a:rPr lang="en-US" smtClean="0"/>
              <a:t>5/27/2012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7F1C3-8252-4A7A-B396-E725685A3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649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D06E0-4FAB-471B-97B0-0565A6BF88C6}" type="datetimeFigureOut">
              <a:rPr lang="en-US" smtClean="0"/>
              <a:t>5/27/2012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7F1C3-8252-4A7A-B396-E725685A3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482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2766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Mrs. Lewis</dc:creator>
  <cp:lastModifiedBy>Mrs. Lewis</cp:lastModifiedBy>
  <cp:revision>1</cp:revision>
  <dcterms:created xsi:type="dcterms:W3CDTF">2012-05-27T15:32:24Z</dcterms:created>
  <dcterms:modified xsi:type="dcterms:W3CDTF">2012-05-27T15:34:05Z</dcterms:modified>
</cp:coreProperties>
</file>